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a Alves" userId="511b36df630b09f3" providerId="LiveId" clId="{C7E1082D-1823-4372-894C-22C48676648A}"/>
    <pc:docChg chg="custSel addSld delSld modSld">
      <pc:chgData name="Delia Alves" userId="511b36df630b09f3" providerId="LiveId" clId="{C7E1082D-1823-4372-894C-22C48676648A}" dt="2021-03-11T09:28:37.499" v="437" actId="47"/>
      <pc:docMkLst>
        <pc:docMk/>
      </pc:docMkLst>
      <pc:sldChg chg="addSp modSp mod">
        <pc:chgData name="Delia Alves" userId="511b36df630b09f3" providerId="LiveId" clId="{C7E1082D-1823-4372-894C-22C48676648A}" dt="2021-03-11T09:17:24.990" v="112" actId="1076"/>
        <pc:sldMkLst>
          <pc:docMk/>
          <pc:sldMk cId="563762589" sldId="256"/>
        </pc:sldMkLst>
        <pc:spChg chg="mod">
          <ac:chgData name="Delia Alves" userId="511b36df630b09f3" providerId="LiveId" clId="{C7E1082D-1823-4372-894C-22C48676648A}" dt="2021-03-11T09:17:15.605" v="111" actId="1076"/>
          <ac:spMkLst>
            <pc:docMk/>
            <pc:sldMk cId="563762589" sldId="256"/>
            <ac:spMk id="6" creationId="{B21DB1B8-6116-43EA-8F89-935D28BA5688}"/>
          </ac:spMkLst>
        </pc:spChg>
        <pc:spChg chg="mod">
          <ac:chgData name="Delia Alves" userId="511b36df630b09f3" providerId="LiveId" clId="{C7E1082D-1823-4372-894C-22C48676648A}" dt="2021-03-11T09:07:29.208" v="25" actId="2711"/>
          <ac:spMkLst>
            <pc:docMk/>
            <pc:sldMk cId="563762589" sldId="256"/>
            <ac:spMk id="7" creationId="{1751B697-2D35-4573-9C57-A4963590FE03}"/>
          </ac:spMkLst>
        </pc:spChg>
        <pc:spChg chg="mod">
          <ac:chgData name="Delia Alves" userId="511b36df630b09f3" providerId="LiveId" clId="{C7E1082D-1823-4372-894C-22C48676648A}" dt="2021-03-11T09:07:57.684" v="29" actId="2711"/>
          <ac:spMkLst>
            <pc:docMk/>
            <pc:sldMk cId="563762589" sldId="256"/>
            <ac:spMk id="9" creationId="{7774A455-BAEB-4E84-84BA-5E5F82A5FCE4}"/>
          </ac:spMkLst>
        </pc:spChg>
        <pc:spChg chg="mod">
          <ac:chgData name="Delia Alves" userId="511b36df630b09f3" providerId="LiveId" clId="{C7E1082D-1823-4372-894C-22C48676648A}" dt="2021-03-11T09:08:23.209" v="33" actId="1076"/>
          <ac:spMkLst>
            <pc:docMk/>
            <pc:sldMk cId="563762589" sldId="256"/>
            <ac:spMk id="10" creationId="{59E56873-17CD-4686-BFD3-C58931CB6589}"/>
          </ac:spMkLst>
        </pc:spChg>
        <pc:spChg chg="mod">
          <ac:chgData name="Delia Alves" userId="511b36df630b09f3" providerId="LiveId" clId="{C7E1082D-1823-4372-894C-22C48676648A}" dt="2021-03-11T09:08:36.840" v="35" actId="2711"/>
          <ac:spMkLst>
            <pc:docMk/>
            <pc:sldMk cId="563762589" sldId="256"/>
            <ac:spMk id="11" creationId="{9D7EDB1B-9947-433C-B0E9-74D7F20B31A4}"/>
          </ac:spMkLst>
        </pc:spChg>
        <pc:spChg chg="mod">
          <ac:chgData name="Delia Alves" userId="511b36df630b09f3" providerId="LiveId" clId="{C7E1082D-1823-4372-894C-22C48676648A}" dt="2021-03-11T09:08:46.761" v="36" actId="2711"/>
          <ac:spMkLst>
            <pc:docMk/>
            <pc:sldMk cId="563762589" sldId="256"/>
            <ac:spMk id="12" creationId="{2AC6AB2C-7E87-4104-B153-F83DCC91A523}"/>
          </ac:spMkLst>
        </pc:spChg>
        <pc:spChg chg="mod">
          <ac:chgData name="Delia Alves" userId="511b36df630b09f3" providerId="LiveId" clId="{C7E1082D-1823-4372-894C-22C48676648A}" dt="2021-03-11T09:07:23.157" v="24" actId="2711"/>
          <ac:spMkLst>
            <pc:docMk/>
            <pc:sldMk cId="563762589" sldId="256"/>
            <ac:spMk id="13" creationId="{06ED0C49-E718-472B-8202-BC7D75CDA13F}"/>
          </ac:spMkLst>
        </pc:spChg>
        <pc:spChg chg="mod">
          <ac:chgData name="Delia Alves" userId="511b36df630b09f3" providerId="LiveId" clId="{C7E1082D-1823-4372-894C-22C48676648A}" dt="2021-03-11T09:07:50.465" v="28" actId="2711"/>
          <ac:spMkLst>
            <pc:docMk/>
            <pc:sldMk cId="563762589" sldId="256"/>
            <ac:spMk id="14" creationId="{95B81E5A-0647-4C1C-8CC7-C26AC472D6C0}"/>
          </ac:spMkLst>
        </pc:spChg>
        <pc:spChg chg="mod">
          <ac:chgData name="Delia Alves" userId="511b36df630b09f3" providerId="LiveId" clId="{C7E1082D-1823-4372-894C-22C48676648A}" dt="2021-03-11T09:08:10.958" v="31" actId="2711"/>
          <ac:spMkLst>
            <pc:docMk/>
            <pc:sldMk cId="563762589" sldId="256"/>
            <ac:spMk id="15" creationId="{2016ED57-B6D5-4861-B82E-76B93A3B7B3D}"/>
          </ac:spMkLst>
        </pc:spChg>
        <pc:spChg chg="mod">
          <ac:chgData name="Delia Alves" userId="511b36df630b09f3" providerId="LiveId" clId="{C7E1082D-1823-4372-894C-22C48676648A}" dt="2021-03-11T09:08:30.682" v="34" actId="2711"/>
          <ac:spMkLst>
            <pc:docMk/>
            <pc:sldMk cId="563762589" sldId="256"/>
            <ac:spMk id="16" creationId="{F93F4488-A44F-477A-9167-42BFA5A6EEC0}"/>
          </ac:spMkLst>
        </pc:spChg>
        <pc:spChg chg="mod">
          <ac:chgData name="Delia Alves" userId="511b36df630b09f3" providerId="LiveId" clId="{C7E1082D-1823-4372-894C-22C48676648A}" dt="2021-03-11T09:07:10.524" v="23" actId="2711"/>
          <ac:spMkLst>
            <pc:docMk/>
            <pc:sldMk cId="563762589" sldId="256"/>
            <ac:spMk id="17" creationId="{E58E70B2-BFB1-499C-894A-407C3560B8AF}"/>
          </ac:spMkLst>
        </pc:spChg>
        <pc:spChg chg="mod">
          <ac:chgData name="Delia Alves" userId="511b36df630b09f3" providerId="LiveId" clId="{C7E1082D-1823-4372-894C-22C48676648A}" dt="2021-03-11T09:07:43.526" v="27" actId="2711"/>
          <ac:spMkLst>
            <pc:docMk/>
            <pc:sldMk cId="563762589" sldId="256"/>
            <ac:spMk id="18" creationId="{E20593F7-4933-4AFF-9FD2-588617BBA8CF}"/>
          </ac:spMkLst>
        </pc:spChg>
        <pc:spChg chg="mod">
          <ac:chgData name="Delia Alves" userId="511b36df630b09f3" providerId="LiveId" clId="{C7E1082D-1823-4372-894C-22C48676648A}" dt="2021-03-11T09:08:04.658" v="30" actId="2711"/>
          <ac:spMkLst>
            <pc:docMk/>
            <pc:sldMk cId="563762589" sldId="256"/>
            <ac:spMk id="19" creationId="{88D654A5-FF11-4338-B93C-0D97F586655A}"/>
          </ac:spMkLst>
        </pc:spChg>
        <pc:spChg chg="mod">
          <ac:chgData name="Delia Alves" userId="511b36df630b09f3" providerId="LiveId" clId="{C7E1082D-1823-4372-894C-22C48676648A}" dt="2021-03-11T09:06:59.156" v="22" actId="2711"/>
          <ac:spMkLst>
            <pc:docMk/>
            <pc:sldMk cId="563762589" sldId="256"/>
            <ac:spMk id="20" creationId="{FC00B91F-7413-4B0E-9143-88E35014FCD9}"/>
          </ac:spMkLst>
        </pc:spChg>
        <pc:spChg chg="mod">
          <ac:chgData name="Delia Alves" userId="511b36df630b09f3" providerId="LiveId" clId="{C7E1082D-1823-4372-894C-22C48676648A}" dt="2021-03-11T09:07:37.790" v="26" actId="2711"/>
          <ac:spMkLst>
            <pc:docMk/>
            <pc:sldMk cId="563762589" sldId="256"/>
            <ac:spMk id="21" creationId="{BE7F467E-8303-467D-9A61-30EB9CF00CDF}"/>
          </ac:spMkLst>
        </pc:spChg>
        <pc:spChg chg="mod">
          <ac:chgData name="Delia Alves" userId="511b36df630b09f3" providerId="LiveId" clId="{C7E1082D-1823-4372-894C-22C48676648A}" dt="2021-03-11T09:06:47.302" v="21" actId="2711"/>
          <ac:spMkLst>
            <pc:docMk/>
            <pc:sldMk cId="563762589" sldId="256"/>
            <ac:spMk id="22" creationId="{28E0B970-9BD0-4BE1-9342-98D5EA1FAB36}"/>
          </ac:spMkLst>
        </pc:spChg>
        <pc:picChg chg="add mod modCrop">
          <ac:chgData name="Delia Alves" userId="511b36df630b09f3" providerId="LiveId" clId="{C7E1082D-1823-4372-894C-22C48676648A}" dt="2021-03-11T09:10:18.562" v="43" actId="1076"/>
          <ac:picMkLst>
            <pc:docMk/>
            <pc:sldMk cId="563762589" sldId="256"/>
            <ac:picMk id="3" creationId="{6D49B6B1-7E94-462B-ACE2-27287688D5B5}"/>
          </ac:picMkLst>
        </pc:picChg>
        <pc:picChg chg="add mod modCrop">
          <ac:chgData name="Delia Alves" userId="511b36df630b09f3" providerId="LiveId" clId="{C7E1082D-1823-4372-894C-22C48676648A}" dt="2021-03-11T09:11:25.091" v="54" actId="1076"/>
          <ac:picMkLst>
            <pc:docMk/>
            <pc:sldMk cId="563762589" sldId="256"/>
            <ac:picMk id="23" creationId="{A7E53873-CE75-4794-BA6B-DD43534792B7}"/>
          </ac:picMkLst>
        </pc:picChg>
        <pc:picChg chg="add mod modCrop">
          <ac:chgData name="Delia Alves" userId="511b36df630b09f3" providerId="LiveId" clId="{C7E1082D-1823-4372-894C-22C48676648A}" dt="2021-03-11T09:12:36.742" v="67" actId="1076"/>
          <ac:picMkLst>
            <pc:docMk/>
            <pc:sldMk cId="563762589" sldId="256"/>
            <ac:picMk id="24" creationId="{F157ECF7-41A5-4CC8-9C60-1A82D28915DA}"/>
          </ac:picMkLst>
        </pc:picChg>
        <pc:picChg chg="add mod modCrop">
          <ac:chgData name="Delia Alves" userId="511b36df630b09f3" providerId="LiveId" clId="{C7E1082D-1823-4372-894C-22C48676648A}" dt="2021-03-11T09:13:45.498" v="79" actId="1076"/>
          <ac:picMkLst>
            <pc:docMk/>
            <pc:sldMk cId="563762589" sldId="256"/>
            <ac:picMk id="25" creationId="{FD00AD86-BA46-4C7F-B8F6-7924507F21CB}"/>
          </ac:picMkLst>
        </pc:picChg>
        <pc:picChg chg="add mod modCrop">
          <ac:chgData name="Delia Alves" userId="511b36df630b09f3" providerId="LiveId" clId="{C7E1082D-1823-4372-894C-22C48676648A}" dt="2021-03-11T09:14:44.056" v="84" actId="1076"/>
          <ac:picMkLst>
            <pc:docMk/>
            <pc:sldMk cId="563762589" sldId="256"/>
            <ac:picMk id="26" creationId="{80AA8019-5D15-4BE0-848D-67349065C1E0}"/>
          </ac:picMkLst>
        </pc:picChg>
        <pc:picChg chg="add mod">
          <ac:chgData name="Delia Alves" userId="511b36df630b09f3" providerId="LiveId" clId="{C7E1082D-1823-4372-894C-22C48676648A}" dt="2021-03-11T09:17:24.990" v="112" actId="1076"/>
          <ac:picMkLst>
            <pc:docMk/>
            <pc:sldMk cId="563762589" sldId="256"/>
            <ac:picMk id="27" creationId="{15CBF281-94D2-4D11-AF54-8972D2201CC0}"/>
          </ac:picMkLst>
        </pc:picChg>
      </pc:sldChg>
      <pc:sldChg chg="del">
        <pc:chgData name="Delia Alves" userId="511b36df630b09f3" providerId="LiveId" clId="{C7E1082D-1823-4372-894C-22C48676648A}" dt="2021-03-11T09:28:37.499" v="437" actId="47"/>
        <pc:sldMkLst>
          <pc:docMk/>
          <pc:sldMk cId="137731918" sldId="257"/>
        </pc:sldMkLst>
      </pc:sldChg>
      <pc:sldChg chg="addSp delSp modSp add mod">
        <pc:chgData name="Delia Alves" userId="511b36df630b09f3" providerId="LiveId" clId="{C7E1082D-1823-4372-894C-22C48676648A}" dt="2021-03-11T09:28:31.087" v="436" actId="20577"/>
        <pc:sldMkLst>
          <pc:docMk/>
          <pc:sldMk cId="204607665" sldId="258"/>
        </pc:sldMkLst>
        <pc:spChg chg="mod">
          <ac:chgData name="Delia Alves" userId="511b36df630b09f3" providerId="LiveId" clId="{C7E1082D-1823-4372-894C-22C48676648A}" dt="2021-03-11T09:16:43.648" v="107" actId="1076"/>
          <ac:spMkLst>
            <pc:docMk/>
            <pc:sldMk cId="204607665" sldId="258"/>
            <ac:spMk id="6" creationId="{B21DB1B8-6116-43EA-8F89-935D28BA5688}"/>
          </ac:spMkLst>
        </pc:spChg>
        <pc:spChg chg="mod">
          <ac:chgData name="Delia Alves" userId="511b36df630b09f3" providerId="LiveId" clId="{C7E1082D-1823-4372-894C-22C48676648A}" dt="2021-03-11T09:27:44.918" v="412" actId="1076"/>
          <ac:spMkLst>
            <pc:docMk/>
            <pc:sldMk cId="204607665" sldId="258"/>
            <ac:spMk id="7" creationId="{1751B697-2D35-4573-9C57-A4963590FE03}"/>
          </ac:spMkLst>
        </pc:spChg>
        <pc:spChg chg="mod">
          <ac:chgData name="Delia Alves" userId="511b36df630b09f3" providerId="LiveId" clId="{C7E1082D-1823-4372-894C-22C48676648A}" dt="2021-03-11T09:27:52.117" v="413" actId="2711"/>
          <ac:spMkLst>
            <pc:docMk/>
            <pc:sldMk cId="204607665" sldId="258"/>
            <ac:spMk id="9" creationId="{7774A455-BAEB-4E84-84BA-5E5F82A5FCE4}"/>
          </ac:spMkLst>
        </pc:spChg>
        <pc:spChg chg="mod">
          <ac:chgData name="Delia Alves" userId="511b36df630b09f3" providerId="LiveId" clId="{C7E1082D-1823-4372-894C-22C48676648A}" dt="2021-03-11T09:27:59.458" v="414" actId="2711"/>
          <ac:spMkLst>
            <pc:docMk/>
            <pc:sldMk cId="204607665" sldId="258"/>
            <ac:spMk id="10" creationId="{59E56873-17CD-4686-BFD3-C58931CB6589}"/>
          </ac:spMkLst>
        </pc:spChg>
        <pc:spChg chg="mod">
          <ac:chgData name="Delia Alves" userId="511b36df630b09f3" providerId="LiveId" clId="{C7E1082D-1823-4372-894C-22C48676648A}" dt="2021-03-11T09:28:07.749" v="415" actId="2711"/>
          <ac:spMkLst>
            <pc:docMk/>
            <pc:sldMk cId="204607665" sldId="258"/>
            <ac:spMk id="11" creationId="{9D7EDB1B-9947-433C-B0E9-74D7F20B31A4}"/>
          </ac:spMkLst>
        </pc:spChg>
        <pc:spChg chg="mod">
          <ac:chgData name="Delia Alves" userId="511b36df630b09f3" providerId="LiveId" clId="{C7E1082D-1823-4372-894C-22C48676648A}" dt="2021-03-11T09:28:14.765" v="416" actId="2711"/>
          <ac:spMkLst>
            <pc:docMk/>
            <pc:sldMk cId="204607665" sldId="258"/>
            <ac:spMk id="12" creationId="{2AC6AB2C-7E87-4104-B153-F83DCC91A523}"/>
          </ac:spMkLst>
        </pc:spChg>
        <pc:spChg chg="mod">
          <ac:chgData name="Delia Alves" userId="511b36df630b09f3" providerId="LiveId" clId="{C7E1082D-1823-4372-894C-22C48676648A}" dt="2021-03-11T09:27:01.105" v="406" actId="2711"/>
          <ac:spMkLst>
            <pc:docMk/>
            <pc:sldMk cId="204607665" sldId="258"/>
            <ac:spMk id="13" creationId="{06ED0C49-E718-472B-8202-BC7D75CDA13F}"/>
          </ac:spMkLst>
        </pc:spChg>
        <pc:spChg chg="mod">
          <ac:chgData name="Delia Alves" userId="511b36df630b09f3" providerId="LiveId" clId="{C7E1082D-1823-4372-894C-22C48676648A}" dt="2021-03-11T09:27:18.901" v="407" actId="2711"/>
          <ac:spMkLst>
            <pc:docMk/>
            <pc:sldMk cId="204607665" sldId="258"/>
            <ac:spMk id="14" creationId="{95B81E5A-0647-4C1C-8CC7-C26AC472D6C0}"/>
          </ac:spMkLst>
        </pc:spChg>
        <pc:spChg chg="mod">
          <ac:chgData name="Delia Alves" userId="511b36df630b09f3" providerId="LiveId" clId="{C7E1082D-1823-4372-894C-22C48676648A}" dt="2021-03-11T09:27:29.074" v="409" actId="1076"/>
          <ac:spMkLst>
            <pc:docMk/>
            <pc:sldMk cId="204607665" sldId="258"/>
            <ac:spMk id="15" creationId="{2016ED57-B6D5-4861-B82E-76B93A3B7B3D}"/>
          </ac:spMkLst>
        </pc:spChg>
        <pc:spChg chg="mod">
          <ac:chgData name="Delia Alves" userId="511b36df630b09f3" providerId="LiveId" clId="{C7E1082D-1823-4372-894C-22C48676648A}" dt="2021-03-11T09:27:35.414" v="410" actId="2711"/>
          <ac:spMkLst>
            <pc:docMk/>
            <pc:sldMk cId="204607665" sldId="258"/>
            <ac:spMk id="16" creationId="{F93F4488-A44F-477A-9167-42BFA5A6EEC0}"/>
          </ac:spMkLst>
        </pc:spChg>
        <pc:spChg chg="mod">
          <ac:chgData name="Delia Alves" userId="511b36df630b09f3" providerId="LiveId" clId="{C7E1082D-1823-4372-894C-22C48676648A}" dt="2021-03-11T09:23:03.590" v="377" actId="1076"/>
          <ac:spMkLst>
            <pc:docMk/>
            <pc:sldMk cId="204607665" sldId="258"/>
            <ac:spMk id="17" creationId="{E58E70B2-BFB1-499C-894A-407C3560B8AF}"/>
          </ac:spMkLst>
        </pc:spChg>
        <pc:spChg chg="mod">
          <ac:chgData name="Delia Alves" userId="511b36df630b09f3" providerId="LiveId" clId="{C7E1082D-1823-4372-894C-22C48676648A}" dt="2021-03-11T09:26:36.341" v="403" actId="2711"/>
          <ac:spMkLst>
            <pc:docMk/>
            <pc:sldMk cId="204607665" sldId="258"/>
            <ac:spMk id="18" creationId="{E20593F7-4933-4AFF-9FD2-588617BBA8CF}"/>
          </ac:spMkLst>
        </pc:spChg>
        <pc:spChg chg="mod">
          <ac:chgData name="Delia Alves" userId="511b36df630b09f3" providerId="LiveId" clId="{C7E1082D-1823-4372-894C-22C48676648A}" dt="2021-03-11T09:28:31.087" v="436" actId="20577"/>
          <ac:spMkLst>
            <pc:docMk/>
            <pc:sldMk cId="204607665" sldId="258"/>
            <ac:spMk id="19" creationId="{88D654A5-FF11-4338-B93C-0D97F586655A}"/>
          </ac:spMkLst>
        </pc:spChg>
        <pc:spChg chg="mod">
          <ac:chgData name="Delia Alves" userId="511b36df630b09f3" providerId="LiveId" clId="{C7E1082D-1823-4372-894C-22C48676648A}" dt="2021-03-11T09:22:41.139" v="374" actId="2711"/>
          <ac:spMkLst>
            <pc:docMk/>
            <pc:sldMk cId="204607665" sldId="258"/>
            <ac:spMk id="20" creationId="{FC00B91F-7413-4B0E-9143-88E35014FCD9}"/>
          </ac:spMkLst>
        </pc:spChg>
        <pc:spChg chg="mod">
          <ac:chgData name="Delia Alves" userId="511b36df630b09f3" providerId="LiveId" clId="{C7E1082D-1823-4372-894C-22C48676648A}" dt="2021-03-11T09:22:50.535" v="375" actId="2711"/>
          <ac:spMkLst>
            <pc:docMk/>
            <pc:sldMk cId="204607665" sldId="258"/>
            <ac:spMk id="21" creationId="{BE7F467E-8303-467D-9A61-30EB9CF00CDF}"/>
          </ac:spMkLst>
        </pc:spChg>
        <pc:spChg chg="mod">
          <ac:chgData name="Delia Alves" userId="511b36df630b09f3" providerId="LiveId" clId="{C7E1082D-1823-4372-894C-22C48676648A}" dt="2021-03-11T09:22:32.542" v="373" actId="2711"/>
          <ac:spMkLst>
            <pc:docMk/>
            <pc:sldMk cId="204607665" sldId="258"/>
            <ac:spMk id="22" creationId="{28E0B970-9BD0-4BE1-9342-98D5EA1FAB36}"/>
          </ac:spMkLst>
        </pc:spChg>
        <pc:picChg chg="del mod">
          <ac:chgData name="Delia Alves" userId="511b36df630b09f3" providerId="LiveId" clId="{C7E1082D-1823-4372-894C-22C48676648A}" dt="2021-03-11T09:16:46.904" v="108" actId="478"/>
          <ac:picMkLst>
            <pc:docMk/>
            <pc:sldMk cId="204607665" sldId="258"/>
            <ac:picMk id="27" creationId="{15CBF281-94D2-4D11-AF54-8972D2201CC0}"/>
          </ac:picMkLst>
        </pc:picChg>
        <pc:picChg chg="add mod">
          <ac:chgData name="Delia Alves" userId="511b36df630b09f3" providerId="LiveId" clId="{C7E1082D-1823-4372-894C-22C48676648A}" dt="2021-03-11T09:17:03.722" v="110" actId="1076"/>
          <ac:picMkLst>
            <pc:docMk/>
            <pc:sldMk cId="204607665" sldId="258"/>
            <ac:picMk id="28" creationId="{0A2941FE-45DC-4C9B-A657-ACA960BB0BC8}"/>
          </ac:picMkLst>
        </pc:picChg>
      </pc:sldChg>
    </pc:docChg>
  </pc:docChgLst>
  <pc:docChgLst>
    <pc:chgData name="Delia Alves" userId="511b36df630b09f3" providerId="LiveId" clId="{A399618D-6B27-490B-9307-CCDF88517CD3}"/>
    <pc:docChg chg="modSld">
      <pc:chgData name="Delia Alves" userId="511b36df630b09f3" providerId="LiveId" clId="{A399618D-6B27-490B-9307-CCDF88517CD3}" dt="2021-04-22T19:43:12.171" v="1" actId="1076"/>
      <pc:docMkLst>
        <pc:docMk/>
      </pc:docMkLst>
      <pc:sldChg chg="modSp mod">
        <pc:chgData name="Delia Alves" userId="511b36df630b09f3" providerId="LiveId" clId="{A399618D-6B27-490B-9307-CCDF88517CD3}" dt="2021-04-22T19:43:03.951" v="0" actId="1076"/>
        <pc:sldMkLst>
          <pc:docMk/>
          <pc:sldMk cId="563762589" sldId="256"/>
        </pc:sldMkLst>
        <pc:picChg chg="mod">
          <ac:chgData name="Delia Alves" userId="511b36df630b09f3" providerId="LiveId" clId="{A399618D-6B27-490B-9307-CCDF88517CD3}" dt="2021-04-22T19:43:03.951" v="0" actId="1076"/>
          <ac:picMkLst>
            <pc:docMk/>
            <pc:sldMk cId="563762589" sldId="256"/>
            <ac:picMk id="27" creationId="{15CBF281-94D2-4D11-AF54-8972D2201CC0}"/>
          </ac:picMkLst>
        </pc:picChg>
      </pc:sldChg>
      <pc:sldChg chg="modSp mod">
        <pc:chgData name="Delia Alves" userId="511b36df630b09f3" providerId="LiveId" clId="{A399618D-6B27-490B-9307-CCDF88517CD3}" dt="2021-04-22T19:43:12.171" v="1" actId="1076"/>
        <pc:sldMkLst>
          <pc:docMk/>
          <pc:sldMk cId="204607665" sldId="258"/>
        </pc:sldMkLst>
        <pc:picChg chg="mod">
          <ac:chgData name="Delia Alves" userId="511b36df630b09f3" providerId="LiveId" clId="{A399618D-6B27-490B-9307-CCDF88517CD3}" dt="2021-04-22T19:43:12.171" v="1" actId="1076"/>
          <ac:picMkLst>
            <pc:docMk/>
            <pc:sldMk cId="204607665" sldId="258"/>
            <ac:picMk id="28" creationId="{0A2941FE-45DC-4C9B-A657-ACA960BB0B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5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6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5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2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63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8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7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7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1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51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4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B0A2-72F0-482C-A2B8-4E76261E0C76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D5A7-31BB-4E59-B5A1-ABD398588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1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dancewithheidi.com/do-you-have-a-plum/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schoolstickers.com/en-us/35mm-numbers-1-5-stickers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dancewithheidi.com/do-you-have-a-plum/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schoolstickers.com/en-us/35mm-numbers-1-5-stickers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5DA00F-052D-4261-81C1-D7EF6E194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432313" y="-530087"/>
            <a:ext cx="16143927" cy="73880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1DB1B8-6116-43EA-8F89-935D28BA5688}"/>
              </a:ext>
            </a:extLst>
          </p:cNvPr>
          <p:cNvSpPr txBox="1"/>
          <p:nvPr/>
        </p:nvSpPr>
        <p:spPr>
          <a:xfrm>
            <a:off x="4850297" y="783286"/>
            <a:ext cx="746097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Black" panose="020B0A04020102020204" pitchFamily="34" charset="0"/>
              </a:rPr>
              <a:t>The Building Blocks of Reading</a:t>
            </a:r>
          </a:p>
          <a:p>
            <a:endParaRPr lang="en-GB" dirty="0">
              <a:latin typeface="Arial Black" panose="020B0A04020102020204" pitchFamily="34" charset="0"/>
            </a:endParaRPr>
          </a:p>
          <a:p>
            <a:pPr algn="ctr"/>
            <a:r>
              <a:rPr lang="en-GB" sz="1600" dirty="0">
                <a:latin typeface="Arial Black" panose="020B0A04020102020204" pitchFamily="34" charset="0"/>
              </a:rPr>
              <a:t>If the lower levels are missing then the rest of the tower will come crashing down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1B697-2D35-4573-9C57-A4963590FE03}"/>
              </a:ext>
            </a:extLst>
          </p:cNvPr>
          <p:cNvSpPr txBox="1"/>
          <p:nvPr/>
        </p:nvSpPr>
        <p:spPr>
          <a:xfrm>
            <a:off x="1429850" y="5602666"/>
            <a:ext cx="15637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enjoy listening to stories and sharing books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74A455-BAEB-4E84-84BA-5E5F82A5FCE4}"/>
              </a:ext>
            </a:extLst>
          </p:cNvPr>
          <p:cNvSpPr txBox="1"/>
          <p:nvPr/>
        </p:nvSpPr>
        <p:spPr>
          <a:xfrm>
            <a:off x="3478004" y="5488968"/>
            <a:ext cx="1749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listen and identify different sounds and noises in my environment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E56873-17CD-4686-BFD3-C58931CB6589}"/>
              </a:ext>
            </a:extLst>
          </p:cNvPr>
          <p:cNvSpPr txBox="1"/>
          <p:nvPr/>
        </p:nvSpPr>
        <p:spPr>
          <a:xfrm>
            <a:off x="5711696" y="5596689"/>
            <a:ext cx="159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make different sounds with my mouth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7EDB1B-9947-433C-B0E9-74D7F20B31A4}"/>
              </a:ext>
            </a:extLst>
          </p:cNvPr>
          <p:cNvSpPr txBox="1"/>
          <p:nvPr/>
        </p:nvSpPr>
        <p:spPr>
          <a:xfrm>
            <a:off x="7589657" y="5596689"/>
            <a:ext cx="159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make different sounds with my mouth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C6AB2C-7E87-4104-B153-F83DCC91A523}"/>
              </a:ext>
            </a:extLst>
          </p:cNvPr>
          <p:cNvSpPr txBox="1"/>
          <p:nvPr/>
        </p:nvSpPr>
        <p:spPr>
          <a:xfrm>
            <a:off x="9594577" y="5596689"/>
            <a:ext cx="159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listen to sounds and repeat them myself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ED0C49-E718-472B-8202-BC7D75CDA13F}"/>
              </a:ext>
            </a:extLst>
          </p:cNvPr>
          <p:cNvSpPr txBox="1"/>
          <p:nvPr/>
        </p:nvSpPr>
        <p:spPr>
          <a:xfrm>
            <a:off x="1403347" y="4392446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recognise the initial letter in my name and then all my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B81E5A-0647-4C1C-8CC7-C26AC472D6C0}"/>
              </a:ext>
            </a:extLst>
          </p:cNvPr>
          <p:cNvSpPr txBox="1"/>
          <p:nvPr/>
        </p:nvSpPr>
        <p:spPr>
          <a:xfrm>
            <a:off x="3413663" y="4392445"/>
            <a:ext cx="1813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enjoy playing sound games, making up silly words beginning with the same letter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6ED57-B6D5-4861-B82E-76B93A3B7B3D}"/>
              </a:ext>
            </a:extLst>
          </p:cNvPr>
          <p:cNvSpPr txBox="1"/>
          <p:nvPr/>
        </p:nvSpPr>
        <p:spPr>
          <a:xfrm>
            <a:off x="5427998" y="4392444"/>
            <a:ext cx="1813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listen to sounds and know which are the same and which are different.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3F4488-A44F-477A-9167-42BFA5A6EEC0}"/>
              </a:ext>
            </a:extLst>
          </p:cNvPr>
          <p:cNvSpPr txBox="1"/>
          <p:nvPr/>
        </p:nvSpPr>
        <p:spPr>
          <a:xfrm>
            <a:off x="7442333" y="4392444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know that symbols on a page have meaning and can be ‘read’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8E70B2-BFB1-499C-894A-407C3560B8AF}"/>
              </a:ext>
            </a:extLst>
          </p:cNvPr>
          <p:cNvSpPr txBox="1"/>
          <p:nvPr/>
        </p:nvSpPr>
        <p:spPr>
          <a:xfrm>
            <a:off x="1303956" y="3182226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see words and labels in my environment and talk about them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0593F7-4933-4AFF-9FD2-588617BBA8CF}"/>
              </a:ext>
            </a:extLst>
          </p:cNvPr>
          <p:cNvSpPr txBox="1"/>
          <p:nvPr/>
        </p:nvSpPr>
        <p:spPr>
          <a:xfrm>
            <a:off x="3478004" y="3205861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say which words have the same beginning or end sounds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D654A5-FF11-4338-B93C-0D97F586655A}"/>
              </a:ext>
            </a:extLst>
          </p:cNvPr>
          <p:cNvSpPr txBox="1"/>
          <p:nvPr/>
        </p:nvSpPr>
        <p:spPr>
          <a:xfrm>
            <a:off x="5699131" y="3182226"/>
            <a:ext cx="169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talk about the pictures and characters in books and make up my own stories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00B91F-7413-4B0E-9143-88E35014FCD9}"/>
              </a:ext>
            </a:extLst>
          </p:cNvPr>
          <p:cNvSpPr txBox="1"/>
          <p:nvPr/>
        </p:nvSpPr>
        <p:spPr>
          <a:xfrm>
            <a:off x="1184686" y="2100062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look at a symbol on a page and say the sound it represents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F467E-8303-467D-9A61-30EB9CF00CDF}"/>
              </a:ext>
            </a:extLst>
          </p:cNvPr>
          <p:cNvSpPr txBox="1"/>
          <p:nvPr/>
        </p:nvSpPr>
        <p:spPr>
          <a:xfrm>
            <a:off x="3598665" y="2126685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put three sounds together and say what word that makes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E0B970-9BD0-4BE1-9342-98D5EA1FAB36}"/>
              </a:ext>
            </a:extLst>
          </p:cNvPr>
          <p:cNvSpPr txBox="1"/>
          <p:nvPr/>
        </p:nvSpPr>
        <p:spPr>
          <a:xfrm>
            <a:off x="1313307" y="815034"/>
            <a:ext cx="1590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read simple three letter words independently e.g. cat, dog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9B6B1-7E94-462B-ACE2-27287688D5B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4167" t="4639" r="38268" b="38115"/>
          <a:stretch/>
        </p:blipFill>
        <p:spPr>
          <a:xfrm>
            <a:off x="398225" y="5595544"/>
            <a:ext cx="743922" cy="7398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7E53873-CE75-4794-BA6B-DD43534792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61787" t="6050" r="2464" b="61219"/>
          <a:stretch/>
        </p:blipFill>
        <p:spPr>
          <a:xfrm>
            <a:off x="398225" y="4528941"/>
            <a:ext cx="743922" cy="6811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157ECF7-41A5-4CC8-9C60-1A82D28915D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8706" b="70696" l="63004" r="962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62667" t="37681" r="3430" b="29083"/>
          <a:stretch/>
        </p:blipFill>
        <p:spPr>
          <a:xfrm>
            <a:off x="169874" y="3318666"/>
            <a:ext cx="743922" cy="72930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D00AD86-BA46-4C7F-B8F6-7924507F21C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2149" b="94872" l="36508" r="697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5014" t="60658" r="30368" b="3962"/>
          <a:stretch/>
        </p:blipFill>
        <p:spPr>
          <a:xfrm>
            <a:off x="169874" y="2158812"/>
            <a:ext cx="743922" cy="7603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0AA8019-5D15-4BE0-848D-67349065C1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313" t="60659" r="62668" b="4541"/>
          <a:stretch/>
        </p:blipFill>
        <p:spPr>
          <a:xfrm>
            <a:off x="7297" y="1178517"/>
            <a:ext cx="723216" cy="73980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5CBF281-94D2-4D11-AF54-8972D2201CC0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145" y="-160003"/>
            <a:ext cx="871855" cy="1116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376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5DA00F-052D-4261-81C1-D7EF6E194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3432313" y="-530087"/>
            <a:ext cx="16143927" cy="73880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1DB1B8-6116-43EA-8F89-935D28BA5688}"/>
              </a:ext>
            </a:extLst>
          </p:cNvPr>
          <p:cNvSpPr txBox="1"/>
          <p:nvPr/>
        </p:nvSpPr>
        <p:spPr>
          <a:xfrm>
            <a:off x="5037916" y="871312"/>
            <a:ext cx="746097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 Black" panose="020B0A04020102020204" pitchFamily="34" charset="0"/>
              </a:rPr>
              <a:t>The Building Blocks of Writing</a:t>
            </a:r>
          </a:p>
          <a:p>
            <a:endParaRPr lang="en-GB" dirty="0">
              <a:latin typeface="Arial Black" panose="020B0A04020102020204" pitchFamily="34" charset="0"/>
            </a:endParaRPr>
          </a:p>
          <a:p>
            <a:pPr algn="ctr"/>
            <a:r>
              <a:rPr lang="en-GB" sz="1600" dirty="0">
                <a:latin typeface="Arial Black" panose="020B0A04020102020204" pitchFamily="34" charset="0"/>
              </a:rPr>
              <a:t>If the lower levels are missing then the rest of the tower will come crashing down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1B697-2D35-4573-9C57-A4963590FE03}"/>
              </a:ext>
            </a:extLst>
          </p:cNvPr>
          <p:cNvSpPr txBox="1"/>
          <p:nvPr/>
        </p:nvSpPr>
        <p:spPr>
          <a:xfrm>
            <a:off x="1429843" y="5565912"/>
            <a:ext cx="1563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use the muscles in my hand and arm to make big movements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74A455-BAEB-4E84-84BA-5E5F82A5FCE4}"/>
              </a:ext>
            </a:extLst>
          </p:cNvPr>
          <p:cNvSpPr txBox="1"/>
          <p:nvPr/>
        </p:nvSpPr>
        <p:spPr>
          <a:xfrm>
            <a:off x="3478004" y="5488968"/>
            <a:ext cx="1749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effectively grasp objects of varying sizes and develop an effective pincer grip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E56873-17CD-4686-BFD3-C58931CB6589}"/>
              </a:ext>
            </a:extLst>
          </p:cNvPr>
          <p:cNvSpPr txBox="1"/>
          <p:nvPr/>
        </p:nvSpPr>
        <p:spPr>
          <a:xfrm>
            <a:off x="5711696" y="5596689"/>
            <a:ext cx="159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make marks using any part of my body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7EDB1B-9947-433C-B0E9-74D7F20B31A4}"/>
              </a:ext>
            </a:extLst>
          </p:cNvPr>
          <p:cNvSpPr txBox="1"/>
          <p:nvPr/>
        </p:nvSpPr>
        <p:spPr>
          <a:xfrm>
            <a:off x="7519913" y="5509634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isolate and press firmly with my right and left index fingers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C6AB2C-7E87-4104-B153-F83DCC91A523}"/>
              </a:ext>
            </a:extLst>
          </p:cNvPr>
          <p:cNvSpPr txBox="1"/>
          <p:nvPr/>
        </p:nvSpPr>
        <p:spPr>
          <a:xfrm>
            <a:off x="9594577" y="5596689"/>
            <a:ext cx="159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tolerate different textures (touch sensitivity</a:t>
            </a:r>
            <a:r>
              <a:rPr lang="en-GB" sz="1400" dirty="0"/>
              <a:t>)</a:t>
            </a:r>
            <a:endParaRPr lang="en-GB" sz="1400" dirty="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ED0C49-E718-472B-8202-BC7D75CDA13F}"/>
              </a:ext>
            </a:extLst>
          </p:cNvPr>
          <p:cNvSpPr txBox="1"/>
          <p:nvPr/>
        </p:nvSpPr>
        <p:spPr>
          <a:xfrm>
            <a:off x="1403347" y="4392446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build an accurate, stable tower of 10 2cm blocks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B81E5A-0647-4C1C-8CC7-C26AC472D6C0}"/>
              </a:ext>
            </a:extLst>
          </p:cNvPr>
          <p:cNvSpPr txBox="1"/>
          <p:nvPr/>
        </p:nvSpPr>
        <p:spPr>
          <a:xfrm>
            <a:off x="3413663" y="4392445"/>
            <a:ext cx="1813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thread beads / blocks onto a lace with a stiffened end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6ED57-B6D5-4861-B82E-76B93A3B7B3D}"/>
              </a:ext>
            </a:extLst>
          </p:cNvPr>
          <p:cNvSpPr txBox="1"/>
          <p:nvPr/>
        </p:nvSpPr>
        <p:spPr>
          <a:xfrm>
            <a:off x="5427998" y="4550822"/>
            <a:ext cx="181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listen to sounds and repeat them myself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3F4488-A44F-477A-9167-42BFA5A6EEC0}"/>
              </a:ext>
            </a:extLst>
          </p:cNvPr>
          <p:cNvSpPr txBox="1"/>
          <p:nvPr/>
        </p:nvSpPr>
        <p:spPr>
          <a:xfrm>
            <a:off x="7442333" y="4392444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understand positional / spatial language e.g. top, bottom, across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8E70B2-BFB1-499C-894A-407C3560B8AF}"/>
              </a:ext>
            </a:extLst>
          </p:cNvPr>
          <p:cNvSpPr txBox="1"/>
          <p:nvPr/>
        </p:nvSpPr>
        <p:spPr>
          <a:xfrm>
            <a:off x="1289086" y="3205861"/>
            <a:ext cx="1813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use the muscles in my hand and arm to make small, more controlled movements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0593F7-4933-4AFF-9FD2-588617BBA8CF}"/>
              </a:ext>
            </a:extLst>
          </p:cNvPr>
          <p:cNvSpPr txBox="1"/>
          <p:nvPr/>
        </p:nvSpPr>
        <p:spPr>
          <a:xfrm>
            <a:off x="3478004" y="3205861"/>
            <a:ext cx="15902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make marks on paper – vertical, horizontal lines and circles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D654A5-FF11-4338-B93C-0D97F586655A}"/>
              </a:ext>
            </a:extLst>
          </p:cNvPr>
          <p:cNvSpPr txBox="1"/>
          <p:nvPr/>
        </p:nvSpPr>
        <p:spPr>
          <a:xfrm>
            <a:off x="5583704" y="3182226"/>
            <a:ext cx="1813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consistently use the same mark to represent something e.g. myself, family member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00B91F-7413-4B0E-9143-88E35014FCD9}"/>
              </a:ext>
            </a:extLst>
          </p:cNvPr>
          <p:cNvSpPr txBox="1"/>
          <p:nvPr/>
        </p:nvSpPr>
        <p:spPr>
          <a:xfrm>
            <a:off x="1184686" y="2100062"/>
            <a:ext cx="159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hear and match a sound to the correct letter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F467E-8303-467D-9A61-30EB9CF00CDF}"/>
              </a:ext>
            </a:extLst>
          </p:cNvPr>
          <p:cNvSpPr txBox="1"/>
          <p:nvPr/>
        </p:nvSpPr>
        <p:spPr>
          <a:xfrm>
            <a:off x="3506598" y="2061912"/>
            <a:ext cx="1749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hear a word and break it down into individual sounds (segment and blend)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E0B970-9BD0-4BE1-9342-98D5EA1FAB36}"/>
              </a:ext>
            </a:extLst>
          </p:cNvPr>
          <p:cNvSpPr txBox="1"/>
          <p:nvPr/>
        </p:nvSpPr>
        <p:spPr>
          <a:xfrm>
            <a:off x="1313307" y="815034"/>
            <a:ext cx="1590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 Narrow" panose="020B0606020202030204" pitchFamily="34" charset="0"/>
              </a:rPr>
              <a:t>I can write simple three letter words independently e.g. cat, mud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9B6B1-7E94-462B-ACE2-27287688D5B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4167" t="4639" r="38268" b="38115"/>
          <a:stretch/>
        </p:blipFill>
        <p:spPr>
          <a:xfrm>
            <a:off x="398225" y="5595544"/>
            <a:ext cx="743922" cy="7398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7E53873-CE75-4794-BA6B-DD43534792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61787" t="6050" r="2464" b="61219"/>
          <a:stretch/>
        </p:blipFill>
        <p:spPr>
          <a:xfrm>
            <a:off x="398225" y="4528941"/>
            <a:ext cx="743922" cy="6811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157ECF7-41A5-4CC8-9C60-1A82D28915D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8706" b="70696" l="63004" r="962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62667" t="37681" r="3430" b="29083"/>
          <a:stretch/>
        </p:blipFill>
        <p:spPr>
          <a:xfrm>
            <a:off x="169874" y="3318666"/>
            <a:ext cx="743922" cy="72930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D00AD86-BA46-4C7F-B8F6-7924507F21C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2149" b="94872" l="36508" r="697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5014" t="60658" r="30368" b="3962"/>
          <a:stretch/>
        </p:blipFill>
        <p:spPr>
          <a:xfrm>
            <a:off x="169874" y="2158812"/>
            <a:ext cx="743922" cy="7603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0AA8019-5D15-4BE0-848D-67349065C1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313" t="60659" r="62668" b="4541"/>
          <a:stretch/>
        </p:blipFill>
        <p:spPr>
          <a:xfrm>
            <a:off x="7297" y="1178517"/>
            <a:ext cx="723216" cy="73980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A2941FE-45DC-4C9B-A657-ACA960BB0BC8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194" y="-85385"/>
            <a:ext cx="871855" cy="1116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431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Alves</dc:creator>
  <cp:lastModifiedBy>Delia Alves</cp:lastModifiedBy>
  <cp:revision>5</cp:revision>
  <cp:lastPrinted>2021-03-09T14:15:05Z</cp:lastPrinted>
  <dcterms:created xsi:type="dcterms:W3CDTF">2021-03-09T14:01:34Z</dcterms:created>
  <dcterms:modified xsi:type="dcterms:W3CDTF">2021-04-22T19:43:17Z</dcterms:modified>
</cp:coreProperties>
</file>